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embeddedFontLst>
    <p:embeddedFont>
      <p:font typeface="Arial Black" panose="020B0A04020102020204" pitchFamily="34" charset="0"/>
      <p:regular r:id="rId12"/>
      <p:bold r:id="rId13"/>
    </p:embeddedFont>
    <p:embeddedFont>
      <p:font typeface="Calibri" panose="020F0502020204030204" pitchFamily="34" charset="0"/>
      <p:regular r:id="rId14"/>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8" roundtripDataSignature="AMtx7mjvpeE8aQ8hegQo8hEaQejKmV+Wu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9" d="100"/>
          <a:sy n="99" d="100"/>
        </p:scale>
        <p:origin x="96" y="2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customschemas.google.com/relationships/presentationmetadata" Target="meta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6" name="Google Shape;12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0" name="Google Shape;14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5" name="Google Shape;14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Пустой слайд" type="blank">
  <p:cSld name="BLANK">
    <p:spTree>
      <p:nvGrpSpPr>
        <p:cNvPr id="1" name="Shape 11"/>
        <p:cNvGrpSpPr/>
        <p:nvPr/>
      </p:nvGrpSpPr>
      <p:grpSpPr>
        <a:xfrm>
          <a:off x="0" y="0"/>
          <a:ext cx="0" cy="0"/>
          <a:chOff x="0" y="0"/>
          <a:chExt cx="0" cy="0"/>
        </a:xfrm>
      </p:grpSpPr>
      <p:sp>
        <p:nvSpPr>
          <p:cNvPr id="12" name="Google Shape;12;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Заголовок и вертикальный текст" type="vertTx">
  <p:cSld name="VERTICAL_TEXT">
    <p:spTree>
      <p:nvGrpSpPr>
        <p:cNvPr id="1" name="Shape 68"/>
        <p:cNvGrpSpPr/>
        <p:nvPr/>
      </p:nvGrpSpPr>
      <p:grpSpPr>
        <a:xfrm>
          <a:off x="0" y="0"/>
          <a:ext cx="0" cy="0"/>
          <a:chOff x="0" y="0"/>
          <a:chExt cx="0" cy="0"/>
        </a:xfrm>
      </p:grpSpPr>
      <p:sp>
        <p:nvSpPr>
          <p:cNvPr id="69" name="Google Shape;69;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Вертикальный заголовок и текст" type="vertTitleAndTx">
  <p:cSld name="VERTICAL_TITLE_AND_VERTICAL_TEXT">
    <p:spTree>
      <p:nvGrpSpPr>
        <p:cNvPr id="1" name="Shape 74"/>
        <p:cNvGrpSpPr/>
        <p:nvPr/>
      </p:nvGrpSpPr>
      <p:grpSpPr>
        <a:xfrm>
          <a:off x="0" y="0"/>
          <a:ext cx="0" cy="0"/>
          <a:chOff x="0" y="0"/>
          <a:chExt cx="0" cy="0"/>
        </a:xfrm>
      </p:grpSpPr>
      <p:sp>
        <p:nvSpPr>
          <p:cNvPr id="75" name="Google Shape;75;p2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Титульный слайд" type="title">
  <p:cSld name="TITLE">
    <p:spTree>
      <p:nvGrpSpPr>
        <p:cNvPr id="1" name="Shape 15"/>
        <p:cNvGrpSpPr/>
        <p:nvPr/>
      </p:nvGrpSpPr>
      <p:grpSpPr>
        <a:xfrm>
          <a:off x="0" y="0"/>
          <a:ext cx="0" cy="0"/>
          <a:chOff x="0" y="0"/>
          <a:chExt cx="0" cy="0"/>
        </a:xfrm>
      </p:grpSpPr>
      <p:sp>
        <p:nvSpPr>
          <p:cNvPr id="16" name="Google Shape;16;p1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Заголовок и объект" type="obj">
  <p:cSld name="OBJECT">
    <p:spTree>
      <p:nvGrpSpPr>
        <p:cNvPr id="1" name="Shape 21"/>
        <p:cNvGrpSpPr/>
        <p:nvPr/>
      </p:nvGrpSpPr>
      <p:grpSpPr>
        <a:xfrm>
          <a:off x="0" y="0"/>
          <a:ext cx="0" cy="0"/>
          <a:chOff x="0" y="0"/>
          <a:chExt cx="0" cy="0"/>
        </a:xfrm>
      </p:grpSpPr>
      <p:sp>
        <p:nvSpPr>
          <p:cNvPr id="22" name="Google Shape;22;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Заголовок раздела" type="secHead">
  <p:cSld name="SECTION_HEADER">
    <p:spTree>
      <p:nvGrpSpPr>
        <p:cNvPr id="1" name="Shape 27"/>
        <p:cNvGrpSpPr/>
        <p:nvPr/>
      </p:nvGrpSpPr>
      <p:grpSpPr>
        <a:xfrm>
          <a:off x="0" y="0"/>
          <a:ext cx="0" cy="0"/>
          <a:chOff x="0" y="0"/>
          <a:chExt cx="0" cy="0"/>
        </a:xfrm>
      </p:grpSpPr>
      <p:sp>
        <p:nvSpPr>
          <p:cNvPr id="28" name="Google Shape;28;p1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Два объекта" type="twoObj">
  <p:cSld name="TWO_OBJECTS">
    <p:spTree>
      <p:nvGrpSpPr>
        <p:cNvPr id="1" name="Shape 33"/>
        <p:cNvGrpSpPr/>
        <p:nvPr/>
      </p:nvGrpSpPr>
      <p:grpSpPr>
        <a:xfrm>
          <a:off x="0" y="0"/>
          <a:ext cx="0" cy="0"/>
          <a:chOff x="0" y="0"/>
          <a:chExt cx="0" cy="0"/>
        </a:xfrm>
      </p:grpSpPr>
      <p:sp>
        <p:nvSpPr>
          <p:cNvPr id="34" name="Google Shape;34;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Сравнение" type="twoTxTwoObj">
  <p:cSld name="TWO_OBJECTS_WITH_TEXT">
    <p:spTree>
      <p:nvGrpSpPr>
        <p:cNvPr id="1" name="Shape 40"/>
        <p:cNvGrpSpPr/>
        <p:nvPr/>
      </p:nvGrpSpPr>
      <p:grpSpPr>
        <a:xfrm>
          <a:off x="0" y="0"/>
          <a:ext cx="0" cy="0"/>
          <a:chOff x="0" y="0"/>
          <a:chExt cx="0" cy="0"/>
        </a:xfrm>
      </p:grpSpPr>
      <p:sp>
        <p:nvSpPr>
          <p:cNvPr id="41" name="Google Shape;41;p1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Только заголовок" type="titleOnly">
  <p:cSld name="TITLE_ONLY">
    <p:spTree>
      <p:nvGrpSpPr>
        <p:cNvPr id="1" name="Shape 49"/>
        <p:cNvGrpSpPr/>
        <p:nvPr/>
      </p:nvGrpSpPr>
      <p:grpSpPr>
        <a:xfrm>
          <a:off x="0" y="0"/>
          <a:ext cx="0" cy="0"/>
          <a:chOff x="0" y="0"/>
          <a:chExt cx="0" cy="0"/>
        </a:xfrm>
      </p:grpSpPr>
      <p:sp>
        <p:nvSpPr>
          <p:cNvPr id="50" name="Google Shape;50;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Объект с подписью" type="objTx">
  <p:cSld name="OBJECT_WITH_CAPTION_TEXT">
    <p:spTree>
      <p:nvGrpSpPr>
        <p:cNvPr id="1" name="Shape 54"/>
        <p:cNvGrpSpPr/>
        <p:nvPr/>
      </p:nvGrpSpPr>
      <p:grpSpPr>
        <a:xfrm>
          <a:off x="0" y="0"/>
          <a:ext cx="0" cy="0"/>
          <a:chOff x="0" y="0"/>
          <a:chExt cx="0" cy="0"/>
        </a:xfrm>
      </p:grpSpPr>
      <p:sp>
        <p:nvSpPr>
          <p:cNvPr id="55" name="Google Shape;55;p1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Рисунок с подписью" type="picTx">
  <p:cSld name="PICTURE_WITH_CAPTION_TEXT">
    <p:spTree>
      <p:nvGrpSpPr>
        <p:cNvPr id="1" name="Shape 61"/>
        <p:cNvGrpSpPr/>
        <p:nvPr/>
      </p:nvGrpSpPr>
      <p:grpSpPr>
        <a:xfrm>
          <a:off x="0" y="0"/>
          <a:ext cx="0" cy="0"/>
          <a:chOff x="0" y="0"/>
          <a:chExt cx="0" cy="0"/>
        </a:xfrm>
      </p:grpSpPr>
      <p:sp>
        <p:nvSpPr>
          <p:cNvPr id="62" name="Google Shape;62;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9"/>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83"/>
        <p:cNvGrpSpPr/>
        <p:nvPr/>
      </p:nvGrpSpPr>
      <p:grpSpPr>
        <a:xfrm>
          <a:off x="0" y="0"/>
          <a:ext cx="0" cy="0"/>
          <a:chOff x="0" y="0"/>
          <a:chExt cx="0" cy="0"/>
        </a:xfrm>
      </p:grpSpPr>
      <p:sp>
        <p:nvSpPr>
          <p:cNvPr id="84" name="Google Shape;84;p1"/>
          <p:cNvSpPr txBox="1"/>
          <p:nvPr/>
        </p:nvSpPr>
        <p:spPr>
          <a:xfrm>
            <a:off x="1200150" y="2700825"/>
            <a:ext cx="9798755"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3200" b="0" i="0" u="none" strike="noStrike" cap="none" dirty="0">
                <a:solidFill>
                  <a:schemeClr val="dk1"/>
                </a:solidFill>
                <a:latin typeface="Arial"/>
                <a:ea typeface="Arial"/>
                <a:cs typeface="Arial"/>
                <a:sym typeface="Arial"/>
              </a:rPr>
              <a:t>БОЛЬШОЙ ЗАГОЛОВОК</a:t>
            </a:r>
            <a:endParaRPr sz="3200" b="0" i="0" u="none" strike="noStrike" cap="none" dirty="0">
              <a:solidFill>
                <a:schemeClr val="dk1"/>
              </a:solidFill>
              <a:latin typeface="Arial"/>
              <a:ea typeface="Arial"/>
              <a:cs typeface="Arial"/>
              <a:sym typeface="Arial"/>
            </a:endParaRPr>
          </a:p>
        </p:txBody>
      </p:sp>
      <p:sp>
        <p:nvSpPr>
          <p:cNvPr id="85" name="Google Shape;85;p1"/>
          <p:cNvSpPr txBox="1"/>
          <p:nvPr/>
        </p:nvSpPr>
        <p:spPr>
          <a:xfrm>
            <a:off x="622300" y="3231403"/>
            <a:ext cx="10955865"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3200" b="0" i="0" u="none" strike="noStrike" cap="none" dirty="0">
                <a:solidFill>
                  <a:schemeClr val="dk1"/>
                </a:solidFill>
                <a:latin typeface="Arial Black"/>
                <a:ea typeface="Arial Black"/>
                <a:cs typeface="Arial Black"/>
                <a:sym typeface="Arial Black"/>
              </a:rPr>
              <a:t>В ДВЕ СТРОКИ</a:t>
            </a:r>
            <a:endParaRPr dirty="0"/>
          </a:p>
        </p:txBody>
      </p:sp>
      <p:sp>
        <p:nvSpPr>
          <p:cNvPr id="87" name="Google Shape;87;p1"/>
          <p:cNvSpPr txBox="1"/>
          <p:nvPr/>
        </p:nvSpPr>
        <p:spPr>
          <a:xfrm>
            <a:off x="4413250" y="5821143"/>
            <a:ext cx="3359855"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2400" b="0" i="0" u="none" strike="noStrike" cap="none" dirty="0">
                <a:solidFill>
                  <a:schemeClr val="dk1"/>
                </a:solidFill>
                <a:latin typeface="Arial"/>
                <a:ea typeface="Arial"/>
                <a:cs typeface="Arial"/>
                <a:sym typeface="Arial"/>
              </a:rPr>
              <a:t>Имя Фамилия</a:t>
            </a:r>
            <a:endParaRPr sz="2400" b="0" i="0" u="none" strike="noStrike" cap="none" dirty="0">
              <a:solidFill>
                <a:schemeClr val="dk1"/>
              </a:solidFill>
              <a:latin typeface="Arial"/>
              <a:ea typeface="Arial"/>
              <a:cs typeface="Arial"/>
              <a:sym typeface="Arial"/>
            </a:endParaRPr>
          </a:p>
        </p:txBody>
      </p:sp>
      <p:sp>
        <p:nvSpPr>
          <p:cNvPr id="88" name="Google Shape;88;p1"/>
          <p:cNvSpPr txBox="1"/>
          <p:nvPr/>
        </p:nvSpPr>
        <p:spPr>
          <a:xfrm>
            <a:off x="3194050" y="6227542"/>
            <a:ext cx="5810955"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1800" b="0" i="0" u="none" strike="noStrike" cap="none">
                <a:solidFill>
                  <a:schemeClr val="dk1"/>
                </a:solidFill>
                <a:latin typeface="Arial"/>
                <a:ea typeface="Arial"/>
                <a:cs typeface="Arial"/>
                <a:sym typeface="Arial"/>
              </a:rPr>
              <a:t>Название компании, должность</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92"/>
        <p:cNvGrpSpPr/>
        <p:nvPr/>
      </p:nvGrpSpPr>
      <p:grpSpPr>
        <a:xfrm>
          <a:off x="0" y="0"/>
          <a:ext cx="0" cy="0"/>
          <a:chOff x="0" y="0"/>
          <a:chExt cx="0" cy="0"/>
        </a:xfrm>
      </p:grpSpPr>
      <p:sp>
        <p:nvSpPr>
          <p:cNvPr id="93" name="Google Shape;93;p2"/>
          <p:cNvSpPr txBox="1"/>
          <p:nvPr/>
        </p:nvSpPr>
        <p:spPr>
          <a:xfrm>
            <a:off x="6558845" y="1097843"/>
            <a:ext cx="485986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2800" b="0" i="0" u="none" strike="noStrike" cap="none">
                <a:solidFill>
                  <a:schemeClr val="dk1"/>
                </a:solidFill>
                <a:latin typeface="Arial"/>
                <a:ea typeface="Arial"/>
                <a:cs typeface="Arial"/>
                <a:sym typeface="Arial"/>
              </a:rPr>
              <a:t>ЗАГОЛОВОК 1</a:t>
            </a:r>
            <a:endParaRPr sz="2800">
              <a:solidFill>
                <a:schemeClr val="dk1"/>
              </a:solidFill>
              <a:latin typeface="Arial"/>
              <a:ea typeface="Arial"/>
              <a:cs typeface="Arial"/>
              <a:sym typeface="Arial"/>
            </a:endParaRPr>
          </a:p>
        </p:txBody>
      </p:sp>
      <p:sp>
        <p:nvSpPr>
          <p:cNvPr id="94" name="Google Shape;94;p2"/>
          <p:cNvSpPr txBox="1"/>
          <p:nvPr/>
        </p:nvSpPr>
        <p:spPr>
          <a:xfrm>
            <a:off x="6558845" y="1577621"/>
            <a:ext cx="4888088"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2800">
                <a:solidFill>
                  <a:schemeClr val="dk1"/>
                </a:solidFill>
                <a:latin typeface="Arial Black"/>
                <a:ea typeface="Arial Black"/>
                <a:cs typeface="Arial Black"/>
                <a:sym typeface="Arial Black"/>
              </a:rPr>
              <a:t>В ДВЕ СТРОКИ</a:t>
            </a:r>
            <a:endParaRPr sz="1800">
              <a:solidFill>
                <a:schemeClr val="dk1"/>
              </a:solidFill>
              <a:latin typeface="Calibri"/>
              <a:ea typeface="Calibri"/>
              <a:cs typeface="Calibri"/>
              <a:sym typeface="Calibri"/>
            </a:endParaRPr>
          </a:p>
        </p:txBody>
      </p:sp>
      <p:sp>
        <p:nvSpPr>
          <p:cNvPr id="95" name="Google Shape;95;p2"/>
          <p:cNvSpPr/>
          <p:nvPr/>
        </p:nvSpPr>
        <p:spPr>
          <a:xfrm>
            <a:off x="770467" y="427567"/>
            <a:ext cx="5002388" cy="4813299"/>
          </a:xfrm>
          <a:prstGeom prst="rect">
            <a:avLst/>
          </a:prstGeom>
          <a:solidFill>
            <a:srgbClr val="FFF2C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6" name="Google Shape;96;p2"/>
          <p:cNvSpPr txBox="1"/>
          <p:nvPr/>
        </p:nvSpPr>
        <p:spPr>
          <a:xfrm>
            <a:off x="7220202" y="2434938"/>
            <a:ext cx="3997226" cy="5375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400">
                <a:solidFill>
                  <a:schemeClr val="dk1"/>
                </a:solidFill>
                <a:latin typeface="Calibri"/>
                <a:ea typeface="Calibri"/>
                <a:cs typeface="Calibri"/>
                <a:sym typeface="Calibri"/>
              </a:rPr>
              <a:t>Lorem ipsum dolor sit amet, consectetur</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ru-RU" sz="1400">
                <a:solidFill>
                  <a:schemeClr val="dk1"/>
                </a:solidFill>
                <a:latin typeface="Calibri"/>
                <a:ea typeface="Calibri"/>
                <a:cs typeface="Calibri"/>
                <a:sym typeface="Calibri"/>
              </a:rPr>
              <a:t>adipiscing elit, sed do eiusmod tempor.</a:t>
            </a:r>
            <a:endParaRPr sz="1800">
              <a:solidFill>
                <a:schemeClr val="dk1"/>
              </a:solidFill>
              <a:latin typeface="Calibri"/>
              <a:ea typeface="Calibri"/>
              <a:cs typeface="Calibri"/>
              <a:sym typeface="Calibri"/>
            </a:endParaRPr>
          </a:p>
        </p:txBody>
      </p:sp>
      <p:sp>
        <p:nvSpPr>
          <p:cNvPr id="97" name="Google Shape;97;p2"/>
          <p:cNvSpPr txBox="1"/>
          <p:nvPr/>
        </p:nvSpPr>
        <p:spPr>
          <a:xfrm>
            <a:off x="7191447" y="3240070"/>
            <a:ext cx="3997226" cy="5375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400">
                <a:solidFill>
                  <a:schemeClr val="dk1"/>
                </a:solidFill>
                <a:latin typeface="Calibri"/>
                <a:ea typeface="Calibri"/>
                <a:cs typeface="Calibri"/>
                <a:sym typeface="Calibri"/>
              </a:rPr>
              <a:t>Lorem ipsum dolor sit amet, consectetur</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ru-RU" sz="1400">
                <a:solidFill>
                  <a:schemeClr val="dk1"/>
                </a:solidFill>
                <a:latin typeface="Calibri"/>
                <a:ea typeface="Calibri"/>
                <a:cs typeface="Calibri"/>
                <a:sym typeface="Calibri"/>
              </a:rPr>
              <a:t>adipiscing elit, sed do eiusmod tempor.</a:t>
            </a:r>
            <a:endParaRPr sz="1800">
              <a:solidFill>
                <a:schemeClr val="dk1"/>
              </a:solidFill>
              <a:latin typeface="Calibri"/>
              <a:ea typeface="Calibri"/>
              <a:cs typeface="Calibri"/>
              <a:sym typeface="Calibri"/>
            </a:endParaRPr>
          </a:p>
        </p:txBody>
      </p:sp>
      <p:sp>
        <p:nvSpPr>
          <p:cNvPr id="98" name="Google Shape;98;p2"/>
          <p:cNvSpPr txBox="1"/>
          <p:nvPr/>
        </p:nvSpPr>
        <p:spPr>
          <a:xfrm>
            <a:off x="7162691" y="4088333"/>
            <a:ext cx="3997226" cy="5375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400">
                <a:solidFill>
                  <a:schemeClr val="dk1"/>
                </a:solidFill>
                <a:latin typeface="Calibri"/>
                <a:ea typeface="Calibri"/>
                <a:cs typeface="Calibri"/>
                <a:sym typeface="Calibri"/>
              </a:rPr>
              <a:t>Lorem ipsum dolor sit amet, consectetur</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ru-RU" sz="1400">
                <a:solidFill>
                  <a:schemeClr val="dk1"/>
                </a:solidFill>
                <a:latin typeface="Calibri"/>
                <a:ea typeface="Calibri"/>
                <a:cs typeface="Calibri"/>
                <a:sym typeface="Calibri"/>
              </a:rPr>
              <a:t>adipiscing elit, sed do eiusmod tempor.</a:t>
            </a:r>
            <a:endParaRPr sz="1800">
              <a:solidFill>
                <a:schemeClr val="dk1"/>
              </a:solidFill>
              <a:latin typeface="Calibri"/>
              <a:ea typeface="Calibri"/>
              <a:cs typeface="Calibri"/>
              <a:sym typeface="Calibri"/>
            </a:endParaRPr>
          </a:p>
        </p:txBody>
      </p:sp>
      <p:sp>
        <p:nvSpPr>
          <p:cNvPr id="99" name="Google Shape;99;p2"/>
          <p:cNvSpPr/>
          <p:nvPr/>
        </p:nvSpPr>
        <p:spPr>
          <a:xfrm>
            <a:off x="6684210" y="2505743"/>
            <a:ext cx="240632" cy="239964"/>
          </a:xfrm>
          <a:prstGeom prst="donut">
            <a:avLst>
              <a:gd name="adj" fmla="val 25000"/>
            </a:avLst>
          </a:prstGeom>
          <a:solidFill>
            <a:srgbClr val="C55A11"/>
          </a:solidFill>
          <a:ln w="12700" cap="flat" cmpd="sng">
            <a:solidFill>
              <a:srgbClr val="F4B0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00" name="Google Shape;100;p2"/>
          <p:cNvSpPr/>
          <p:nvPr/>
        </p:nvSpPr>
        <p:spPr>
          <a:xfrm>
            <a:off x="6684210" y="3307848"/>
            <a:ext cx="240632" cy="239964"/>
          </a:xfrm>
          <a:prstGeom prst="donut">
            <a:avLst>
              <a:gd name="adj" fmla="val 25000"/>
            </a:avLst>
          </a:prstGeom>
          <a:solidFill>
            <a:srgbClr val="C55A11"/>
          </a:solidFill>
          <a:ln w="12700" cap="flat" cmpd="sng">
            <a:solidFill>
              <a:srgbClr val="F4B0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01" name="Google Shape;101;p2"/>
          <p:cNvSpPr/>
          <p:nvPr/>
        </p:nvSpPr>
        <p:spPr>
          <a:xfrm>
            <a:off x="6684210" y="4109953"/>
            <a:ext cx="240632" cy="239964"/>
          </a:xfrm>
          <a:prstGeom prst="donut">
            <a:avLst>
              <a:gd name="adj" fmla="val 25000"/>
            </a:avLst>
          </a:prstGeom>
          <a:solidFill>
            <a:srgbClr val="C55A11"/>
          </a:solidFill>
          <a:ln w="12700" cap="flat" cmpd="sng">
            <a:solidFill>
              <a:srgbClr val="F4B0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05"/>
        <p:cNvGrpSpPr/>
        <p:nvPr/>
      </p:nvGrpSpPr>
      <p:grpSpPr>
        <a:xfrm>
          <a:off x="0" y="0"/>
          <a:ext cx="0" cy="0"/>
          <a:chOff x="0" y="0"/>
          <a:chExt cx="0" cy="0"/>
        </a:xfrm>
      </p:grpSpPr>
      <p:sp>
        <p:nvSpPr>
          <p:cNvPr id="106" name="Google Shape;106;p3"/>
          <p:cNvSpPr txBox="1"/>
          <p:nvPr/>
        </p:nvSpPr>
        <p:spPr>
          <a:xfrm>
            <a:off x="560292" y="1015447"/>
            <a:ext cx="10955865"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2800">
                <a:solidFill>
                  <a:schemeClr val="dk1"/>
                </a:solidFill>
                <a:latin typeface="Arial Black"/>
                <a:ea typeface="Arial Black"/>
                <a:cs typeface="Arial Black"/>
                <a:sym typeface="Arial Black"/>
              </a:rPr>
              <a:t>ЗАГОЛОВОК 3</a:t>
            </a:r>
            <a:endParaRPr sz="2800">
              <a:solidFill>
                <a:schemeClr val="dk1"/>
              </a:solidFill>
              <a:latin typeface="Calibri"/>
              <a:ea typeface="Calibri"/>
              <a:cs typeface="Calibri"/>
              <a:sym typeface="Calibri"/>
            </a:endParaRPr>
          </a:p>
        </p:txBody>
      </p:sp>
      <p:sp>
        <p:nvSpPr>
          <p:cNvPr id="107" name="Google Shape;107;p3"/>
          <p:cNvSpPr txBox="1"/>
          <p:nvPr/>
        </p:nvSpPr>
        <p:spPr>
          <a:xfrm>
            <a:off x="1181712" y="3870152"/>
            <a:ext cx="9460622"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1400">
                <a:solidFill>
                  <a:schemeClr val="dk1"/>
                </a:solidFill>
                <a:latin typeface="Calibri"/>
                <a:ea typeface="Calibri"/>
                <a:cs typeface="Calibri"/>
                <a:sym typeface="Calibri"/>
              </a:rPr>
              <a:t>Lorem ipsum dolor sit amet, consectetur adipiscing elit, sed do eiusmod tempor incididunt ut labore et dolore magna aliqua. Quis ipsum suspendisse ultrices gravida. Risus commodo viverra maecenas accumsan lacus vel facilisis. </a:t>
            </a:r>
            <a:endParaRPr sz="1800">
              <a:solidFill>
                <a:schemeClr val="dk1"/>
              </a:solidFill>
              <a:latin typeface="Calibri"/>
              <a:ea typeface="Calibri"/>
              <a:cs typeface="Calibri"/>
              <a:sym typeface="Calibri"/>
            </a:endParaRPr>
          </a:p>
        </p:txBody>
      </p:sp>
      <p:sp>
        <p:nvSpPr>
          <p:cNvPr id="108" name="Google Shape;108;p3"/>
          <p:cNvSpPr/>
          <p:nvPr/>
        </p:nvSpPr>
        <p:spPr>
          <a:xfrm>
            <a:off x="5911970" y="3386219"/>
            <a:ext cx="129397" cy="129397"/>
          </a:xfrm>
          <a:prstGeom prst="ellipse">
            <a:avLst/>
          </a:prstGeom>
          <a:solidFill>
            <a:srgbClr val="C55A1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9" name="Google Shape;109;p3"/>
          <p:cNvSpPr txBox="1"/>
          <p:nvPr/>
        </p:nvSpPr>
        <p:spPr>
          <a:xfrm>
            <a:off x="1267976" y="2547434"/>
            <a:ext cx="9460622"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1400">
                <a:solidFill>
                  <a:schemeClr val="dk1"/>
                </a:solidFill>
                <a:latin typeface="Calibri"/>
                <a:ea typeface="Calibri"/>
                <a:cs typeface="Calibri"/>
                <a:sym typeface="Calibri"/>
              </a:rPr>
              <a:t>Lorem ipsum dolor sit amet, consectetur adipiscing elit, sed do eiusmod tempor incididunt ut labore et dolore magna aliqua. Quis ipsum suspendisse ultrices gravida. Risus commodo viverra maecenas accumsan lacus vel facilisis. </a:t>
            </a:r>
            <a:endParaRPr sz="18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13"/>
        <p:cNvGrpSpPr/>
        <p:nvPr/>
      </p:nvGrpSpPr>
      <p:grpSpPr>
        <a:xfrm>
          <a:off x="0" y="0"/>
          <a:ext cx="0" cy="0"/>
          <a:chOff x="0" y="0"/>
          <a:chExt cx="0" cy="0"/>
        </a:xfrm>
      </p:grpSpPr>
      <p:sp>
        <p:nvSpPr>
          <p:cNvPr id="114" name="Google Shape;114;p4"/>
          <p:cNvSpPr txBox="1"/>
          <p:nvPr/>
        </p:nvSpPr>
        <p:spPr>
          <a:xfrm>
            <a:off x="560292" y="1202605"/>
            <a:ext cx="10955865"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2800">
                <a:solidFill>
                  <a:schemeClr val="dk1"/>
                </a:solidFill>
                <a:latin typeface="Arial Black"/>
                <a:ea typeface="Arial Black"/>
                <a:cs typeface="Arial Black"/>
                <a:sym typeface="Arial Black"/>
              </a:rPr>
              <a:t>ЗАГОЛОВОК 3</a:t>
            </a:r>
            <a:endParaRPr sz="2800">
              <a:solidFill>
                <a:schemeClr val="dk1"/>
              </a:solidFill>
              <a:latin typeface="Calibri"/>
              <a:ea typeface="Calibri"/>
              <a:cs typeface="Calibri"/>
              <a:sym typeface="Calibri"/>
            </a:endParaRPr>
          </a:p>
        </p:txBody>
      </p:sp>
      <p:sp>
        <p:nvSpPr>
          <p:cNvPr id="115" name="Google Shape;115;p4"/>
          <p:cNvSpPr txBox="1"/>
          <p:nvPr/>
        </p:nvSpPr>
        <p:spPr>
          <a:xfrm>
            <a:off x="1267976" y="2266697"/>
            <a:ext cx="9460622" cy="181588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1400">
                <a:solidFill>
                  <a:schemeClr val="dk1"/>
                </a:solidFill>
                <a:latin typeface="Calibri"/>
                <a:ea typeface="Calibri"/>
                <a:cs typeface="Calibri"/>
                <a:sym typeface="Calibri"/>
              </a:rPr>
              <a:t>Lorem ipsum dolor sit amet, consectetur adipiscing elit, sed do eiusmod tempor incididunt ut labore et dolore magna aliqua. Quis ipsum suspendisse ultrices gravida. Risus commodo viverra maecenas accumsan lacus vel facilisis. Lorem ipsum dolor sit amet, consectetur adipiscing elit, sed do eiusmod tempor incididunt ut labore et dolore magna aliqua. Quis ipsum suspendisse ultrices gravida. Risus commodo viverra maecenas accumsan lacus vel facilisis. Lorem ipsum dolor sit amet, consectetur adipiscing elit, sed do eiusmod tempor incididunt ut labore et dolore magna aliqua. Quis ipsum suspendisse ultrices gravida. Risus commodo viverra maecenas accumsan lacus vel facilisis. Lorem ipsum dolor sit amet, consectetur adipiscing elit, sed do eiusmod tempor incididunt ut labore et dolore magna aliqua. Quis ipsum suspendisse ultrices gravida. Risus commodo viverra maecenas accumsan lacus vel facilisis. </a:t>
            </a:r>
            <a:endParaRPr sz="18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19"/>
        <p:cNvGrpSpPr/>
        <p:nvPr/>
      </p:nvGrpSpPr>
      <p:grpSpPr>
        <a:xfrm>
          <a:off x="0" y="0"/>
          <a:ext cx="0" cy="0"/>
          <a:chOff x="0" y="0"/>
          <a:chExt cx="0" cy="0"/>
        </a:xfrm>
      </p:grpSpPr>
      <p:sp>
        <p:nvSpPr>
          <p:cNvPr id="120" name="Google Shape;120;p5"/>
          <p:cNvSpPr txBox="1"/>
          <p:nvPr/>
        </p:nvSpPr>
        <p:spPr>
          <a:xfrm>
            <a:off x="6558845" y="870580"/>
            <a:ext cx="485986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2800">
                <a:solidFill>
                  <a:schemeClr val="dk1"/>
                </a:solidFill>
                <a:latin typeface="Arial"/>
                <a:ea typeface="Arial"/>
                <a:cs typeface="Arial"/>
                <a:sym typeface="Arial"/>
              </a:rPr>
              <a:t>ЗАГОЛОВОК 1</a:t>
            </a:r>
            <a:endParaRPr sz="2800">
              <a:solidFill>
                <a:schemeClr val="dk1"/>
              </a:solidFill>
              <a:latin typeface="Arial"/>
              <a:ea typeface="Arial"/>
              <a:cs typeface="Arial"/>
              <a:sym typeface="Arial"/>
            </a:endParaRPr>
          </a:p>
        </p:txBody>
      </p:sp>
      <p:sp>
        <p:nvSpPr>
          <p:cNvPr id="121" name="Google Shape;121;p5"/>
          <p:cNvSpPr txBox="1"/>
          <p:nvPr/>
        </p:nvSpPr>
        <p:spPr>
          <a:xfrm>
            <a:off x="6558845" y="1350358"/>
            <a:ext cx="4888088"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2800">
                <a:solidFill>
                  <a:schemeClr val="dk1"/>
                </a:solidFill>
                <a:latin typeface="Arial Black"/>
                <a:ea typeface="Arial Black"/>
                <a:cs typeface="Arial Black"/>
                <a:sym typeface="Arial Black"/>
              </a:rPr>
              <a:t>В ДВЕ СТРОКИ</a:t>
            </a:r>
            <a:endParaRPr sz="1800">
              <a:solidFill>
                <a:schemeClr val="dk1"/>
              </a:solidFill>
              <a:latin typeface="Calibri"/>
              <a:ea typeface="Calibri"/>
              <a:cs typeface="Calibri"/>
              <a:sym typeface="Calibri"/>
            </a:endParaRPr>
          </a:p>
        </p:txBody>
      </p:sp>
      <p:sp>
        <p:nvSpPr>
          <p:cNvPr id="122" name="Google Shape;122;p5"/>
          <p:cNvSpPr/>
          <p:nvPr/>
        </p:nvSpPr>
        <p:spPr>
          <a:xfrm>
            <a:off x="770467" y="427567"/>
            <a:ext cx="5002388" cy="4813299"/>
          </a:xfrm>
          <a:prstGeom prst="rect">
            <a:avLst/>
          </a:prstGeom>
          <a:solidFill>
            <a:srgbClr val="FFF2C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3" name="Google Shape;123;p5"/>
          <p:cNvSpPr txBox="1"/>
          <p:nvPr/>
        </p:nvSpPr>
        <p:spPr>
          <a:xfrm>
            <a:off x="6618624" y="2207675"/>
            <a:ext cx="4478489" cy="22467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400">
                <a:solidFill>
                  <a:schemeClr val="dk1"/>
                </a:solidFill>
                <a:latin typeface="Calibri"/>
                <a:ea typeface="Calibri"/>
                <a:cs typeface="Calibri"/>
                <a:sym typeface="Calibri"/>
              </a:rPr>
              <a:t>Lorem ipsum dolor sit amet, consectetur adipiscing elit, sed do eiusmod tempor. Lorem ipsum dolor sit amet, consectetur adipiscing elit, sed do eiusmod tempor. Lorem ipsum dolor sit amet, consectetur adipiscing elit, sed do eiusmod tempor. Lorem ipsum dolor sit amet, consectetur adipiscing elit, sed do eiusmod tempor. Lorem ipsum dolor sit amet, consectetur adipiscing elit, sed do eiusmod tempor. Lorem ipsum dolor sit amet, consectetur adipiscing elit, sed do eiusmod tempor. </a:t>
            </a:r>
            <a:endParaRPr sz="18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27"/>
        <p:cNvGrpSpPr/>
        <p:nvPr/>
      </p:nvGrpSpPr>
      <p:grpSpPr>
        <a:xfrm>
          <a:off x="0" y="0"/>
          <a:ext cx="0" cy="0"/>
          <a:chOff x="0" y="0"/>
          <a:chExt cx="0" cy="0"/>
        </a:xfrm>
      </p:grpSpPr>
      <p:sp>
        <p:nvSpPr>
          <p:cNvPr id="128" name="Google Shape;128;p6"/>
          <p:cNvSpPr txBox="1"/>
          <p:nvPr/>
        </p:nvSpPr>
        <p:spPr>
          <a:xfrm>
            <a:off x="546924" y="614394"/>
            <a:ext cx="10955865"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2800">
                <a:solidFill>
                  <a:schemeClr val="dk1"/>
                </a:solidFill>
                <a:latin typeface="Arial Black"/>
                <a:ea typeface="Arial Black"/>
                <a:cs typeface="Arial Black"/>
                <a:sym typeface="Arial Black"/>
              </a:rPr>
              <a:t>ЗАГОЛОВОК 3</a:t>
            </a:r>
            <a:endParaRPr sz="2800">
              <a:solidFill>
                <a:schemeClr val="dk1"/>
              </a:solidFill>
              <a:latin typeface="Calibri"/>
              <a:ea typeface="Calibri"/>
              <a:cs typeface="Calibri"/>
              <a:sym typeface="Calibri"/>
            </a:endParaRPr>
          </a:p>
        </p:txBody>
      </p:sp>
      <p:sp>
        <p:nvSpPr>
          <p:cNvPr id="129" name="Google Shape;129;p6"/>
          <p:cNvSpPr/>
          <p:nvPr/>
        </p:nvSpPr>
        <p:spPr>
          <a:xfrm>
            <a:off x="837310" y="1443566"/>
            <a:ext cx="5002388" cy="3182352"/>
          </a:xfrm>
          <a:prstGeom prst="rect">
            <a:avLst/>
          </a:prstGeom>
          <a:solidFill>
            <a:srgbClr val="FFF2C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0" name="Google Shape;130;p6"/>
          <p:cNvSpPr/>
          <p:nvPr/>
        </p:nvSpPr>
        <p:spPr>
          <a:xfrm>
            <a:off x="6157940" y="1443565"/>
            <a:ext cx="5002388" cy="3182352"/>
          </a:xfrm>
          <a:prstGeom prst="rect">
            <a:avLst/>
          </a:prstGeom>
          <a:solidFill>
            <a:srgbClr val="FFF2C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34"/>
        <p:cNvGrpSpPr/>
        <p:nvPr/>
      </p:nvGrpSpPr>
      <p:grpSpPr>
        <a:xfrm>
          <a:off x="0" y="0"/>
          <a:ext cx="0" cy="0"/>
          <a:chOff x="0" y="0"/>
          <a:chExt cx="0" cy="0"/>
        </a:xfrm>
      </p:grpSpPr>
      <p:sp>
        <p:nvSpPr>
          <p:cNvPr id="135" name="Google Shape;135;p7"/>
          <p:cNvSpPr txBox="1"/>
          <p:nvPr/>
        </p:nvSpPr>
        <p:spPr>
          <a:xfrm>
            <a:off x="546924" y="614394"/>
            <a:ext cx="10955865"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2800">
                <a:solidFill>
                  <a:schemeClr val="dk1"/>
                </a:solidFill>
                <a:latin typeface="Arial Black"/>
                <a:ea typeface="Arial Black"/>
                <a:cs typeface="Arial Black"/>
                <a:sym typeface="Arial Black"/>
              </a:rPr>
              <a:t>ЗАГОЛОВОК 3</a:t>
            </a:r>
            <a:endParaRPr sz="2800">
              <a:solidFill>
                <a:schemeClr val="dk1"/>
              </a:solidFill>
              <a:latin typeface="Calibri"/>
              <a:ea typeface="Calibri"/>
              <a:cs typeface="Calibri"/>
              <a:sym typeface="Calibri"/>
            </a:endParaRPr>
          </a:p>
        </p:txBody>
      </p:sp>
      <p:sp>
        <p:nvSpPr>
          <p:cNvPr id="136" name="Google Shape;136;p7"/>
          <p:cNvSpPr/>
          <p:nvPr/>
        </p:nvSpPr>
        <p:spPr>
          <a:xfrm>
            <a:off x="837310" y="1443566"/>
            <a:ext cx="5002388" cy="3182352"/>
          </a:xfrm>
          <a:prstGeom prst="rect">
            <a:avLst/>
          </a:prstGeom>
          <a:solidFill>
            <a:srgbClr val="FFF2C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7" name="Google Shape;137;p7"/>
          <p:cNvSpPr/>
          <p:nvPr/>
        </p:nvSpPr>
        <p:spPr>
          <a:xfrm>
            <a:off x="6157940" y="1443565"/>
            <a:ext cx="5002388" cy="3182352"/>
          </a:xfrm>
          <a:prstGeom prst="rect">
            <a:avLst/>
          </a:prstGeom>
          <a:solidFill>
            <a:srgbClr val="FFF2C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41"/>
        <p:cNvGrpSpPr/>
        <p:nvPr/>
      </p:nvGrpSpPr>
      <p:grpSpPr>
        <a:xfrm>
          <a:off x="0" y="0"/>
          <a:ext cx="0" cy="0"/>
          <a:chOff x="0" y="0"/>
          <a:chExt cx="0" cy="0"/>
        </a:xfrm>
      </p:grpSpPr>
      <p:sp>
        <p:nvSpPr>
          <p:cNvPr id="142" name="Google Shape;142;p8"/>
          <p:cNvSpPr txBox="1"/>
          <p:nvPr/>
        </p:nvSpPr>
        <p:spPr>
          <a:xfrm>
            <a:off x="2184933" y="2193886"/>
            <a:ext cx="7821601" cy="9541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2800">
                <a:solidFill>
                  <a:schemeClr val="dk1"/>
                </a:solidFill>
                <a:latin typeface="Arial Black"/>
                <a:ea typeface="Arial Black"/>
                <a:cs typeface="Arial Black"/>
                <a:sym typeface="Arial Black"/>
              </a:rPr>
              <a:t>ТЕЗИС В ОДНУ</a:t>
            </a:r>
            <a:endParaRPr sz="2800">
              <a:solidFill>
                <a:schemeClr val="dk1"/>
              </a:solidFill>
              <a:latin typeface="Calibri"/>
              <a:ea typeface="Calibri"/>
              <a:cs typeface="Calibri"/>
              <a:sym typeface="Calibri"/>
            </a:endParaRPr>
          </a:p>
          <a:p>
            <a:pPr marL="0" marR="0" lvl="0" indent="0" algn="ctr" rtl="0">
              <a:spcBef>
                <a:spcPts val="0"/>
              </a:spcBef>
              <a:spcAft>
                <a:spcPts val="0"/>
              </a:spcAft>
              <a:buNone/>
            </a:pPr>
            <a:r>
              <a:rPr lang="ru-RU" sz="2800">
                <a:solidFill>
                  <a:schemeClr val="dk1"/>
                </a:solidFill>
                <a:latin typeface="Arial Black"/>
                <a:ea typeface="Arial Black"/>
                <a:cs typeface="Arial Black"/>
                <a:sym typeface="Arial Black"/>
              </a:rPr>
              <a:t>ИЛИ ДВЕ СТРОКИ</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46"/>
        <p:cNvGrpSpPr/>
        <p:nvPr/>
      </p:nvGrpSpPr>
      <p:grpSpPr>
        <a:xfrm>
          <a:off x="0" y="0"/>
          <a:ext cx="0" cy="0"/>
          <a:chOff x="0" y="0"/>
          <a:chExt cx="0" cy="0"/>
        </a:xfrm>
      </p:grpSpPr>
      <p:sp>
        <p:nvSpPr>
          <p:cNvPr id="147" name="Google Shape;147;p9"/>
          <p:cNvSpPr txBox="1"/>
          <p:nvPr/>
        </p:nvSpPr>
        <p:spPr>
          <a:xfrm>
            <a:off x="4418263" y="3136230"/>
            <a:ext cx="3359855"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2400">
                <a:solidFill>
                  <a:schemeClr val="dk1"/>
                </a:solidFill>
                <a:latin typeface="Arial"/>
                <a:ea typeface="Arial"/>
                <a:cs typeface="Arial"/>
                <a:sym typeface="Arial"/>
              </a:rPr>
              <a:t>Имя Фамилия</a:t>
            </a:r>
            <a:endParaRPr sz="2400">
              <a:solidFill>
                <a:schemeClr val="dk1"/>
              </a:solidFill>
              <a:latin typeface="Arial"/>
              <a:ea typeface="Arial"/>
              <a:cs typeface="Arial"/>
              <a:sym typeface="Arial"/>
            </a:endParaRPr>
          </a:p>
        </p:txBody>
      </p:sp>
      <p:sp>
        <p:nvSpPr>
          <p:cNvPr id="148" name="Google Shape;148;p9"/>
          <p:cNvSpPr txBox="1"/>
          <p:nvPr/>
        </p:nvSpPr>
        <p:spPr>
          <a:xfrm>
            <a:off x="3188369" y="3542629"/>
            <a:ext cx="5810955"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1800">
                <a:solidFill>
                  <a:schemeClr val="dk1"/>
                </a:solidFill>
                <a:latin typeface="Arial"/>
                <a:ea typeface="Arial"/>
                <a:cs typeface="Arial"/>
                <a:sym typeface="Arial"/>
              </a:rPr>
              <a:t>Название компании, должность</a:t>
            </a:r>
            <a:endParaRPr sz="1800">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398</Words>
  <Application>Microsoft Office PowerPoint</Application>
  <PresentationFormat>Широкоэкранный</PresentationFormat>
  <Paragraphs>26</Paragraphs>
  <Slides>9</Slides>
  <Notes>9</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9</vt:i4>
      </vt:variant>
    </vt:vector>
  </HeadingPairs>
  <TitlesOfParts>
    <vt:vector size="13" baseType="lpstr">
      <vt:lpstr>Arial</vt:lpstr>
      <vt:lpstr>Calibri</vt:lpstr>
      <vt:lpstr>Arial Black</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cp:lastModifiedBy>Евгений Попов</cp:lastModifiedBy>
  <cp:revision>1</cp:revision>
  <dcterms:created xsi:type="dcterms:W3CDTF">2020-10-30T08:14:26Z</dcterms:created>
  <dcterms:modified xsi:type="dcterms:W3CDTF">2021-04-30T16:36:59Z</dcterms:modified>
</cp:coreProperties>
</file>